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1881841291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52D40F-40B5-40B0-542B-29D7EBAC6E95}" name="liana.gafton@3idi.org" initials="" userId="e181459ed093464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82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6454"/>
  </p:normalViewPr>
  <p:slideViewPr>
    <p:cSldViewPr snapToGrid="0">
      <p:cViewPr varScale="1">
        <p:scale>
          <a:sx n="66" d="100"/>
          <a:sy n="66" d="100"/>
        </p:scale>
        <p:origin x="216" y="768"/>
      </p:cViewPr>
      <p:guideLst/>
    </p:cSldViewPr>
  </p:slideViewPr>
  <p:outlineViewPr>
    <p:cViewPr>
      <p:scale>
        <a:sx n="33" d="100"/>
        <a:sy n="33" d="100"/>
      </p:scale>
      <p:origin x="0" y="-511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5DD4A-C64D-AA4C-B347-6A4AD056E114}" type="datetimeFigureOut">
              <a:rPr lang="es-ES_tradnl" smtClean="0"/>
              <a:t>21/10/26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53D36-BD43-DE48-8544-5A2467BA7281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93768" y="1810382"/>
            <a:ext cx="8830107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6CB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83028" y="3689465"/>
            <a:ext cx="7051587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6CB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Master-Untertitelformat bearbeiten</a:t>
            </a:r>
            <a:endParaRPr lang="de-D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9BE272-E65F-5141-A468-71B9E55A2F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643146" y="1038759"/>
            <a:ext cx="6857999" cy="478048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7D0D380-94BE-EA40-A1D4-9B42BDCACEF3}"/>
              </a:ext>
            </a:extLst>
          </p:cNvPr>
          <p:cNvSpPr txBox="1"/>
          <p:nvPr userDrawn="1"/>
        </p:nvSpPr>
        <p:spPr>
          <a:xfrm>
            <a:off x="1659875" y="30957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8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9DF12BD-2472-1649-856D-9858802188B3}"/>
              </a:ext>
            </a:extLst>
          </p:cNvPr>
          <p:cNvSpPr txBox="1"/>
          <p:nvPr userDrawn="1"/>
        </p:nvSpPr>
        <p:spPr>
          <a:xfrm>
            <a:off x="165083" y="1039284"/>
            <a:ext cx="105168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1800" dirty="0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167D1954-A38E-17C0-C68B-78905B776E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082" y="45750"/>
            <a:ext cx="2560864" cy="11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5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7732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5C9F08D5-3D5D-1B24-426F-9E3D21CDC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7773277-B9F9-8E7F-9D4C-14FD53C8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500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3BEE85-28B3-ACD1-56E8-22A90DA26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6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DC6614C4-AD70-0C26-101B-CA8BE9D876DD}"/>
              </a:ext>
            </a:extLst>
          </p:cNvPr>
          <p:cNvSpPr txBox="1">
            <a:spLocks/>
          </p:cNvSpPr>
          <p:nvPr userDrawn="1"/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defPPr>
              <a:defRPr lang="es-ES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46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Mastertitelformat bearbeiten</a:t>
            </a:r>
            <a:endParaRPr lang="de-DE" dirty="0"/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AEB5F794-066B-A0C4-6967-C56DB783A8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9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4">
            <a:extLst>
              <a:ext uri="{FF2B5EF4-FFF2-40B4-BE49-F238E27FC236}">
                <a16:creationId xmlns:a16="http://schemas.microsoft.com/office/drawing/2014/main" id="{3C99C8A3-272B-96CE-F90A-B17BAEB3B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390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4">
            <a:extLst>
              <a:ext uri="{FF2B5EF4-FFF2-40B4-BE49-F238E27FC236}">
                <a16:creationId xmlns:a16="http://schemas.microsoft.com/office/drawing/2014/main" id="{62513C3D-AF1C-D5B2-2074-BCD119FE8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78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Mastertextformat bearbeiten</a:t>
            </a:r>
          </a:p>
          <a:p>
            <a:pPr lvl="1"/>
            <a:r>
              <a:rPr lang="es-ES_tradnl"/>
              <a:t>Zweite Ebene</a:t>
            </a:r>
          </a:p>
          <a:p>
            <a:pPr lvl="2"/>
            <a:r>
              <a:rPr lang="es-ES_tradnl"/>
              <a:t>Dritte Ebene</a:t>
            </a:r>
          </a:p>
          <a:p>
            <a:pPr lvl="3"/>
            <a:r>
              <a:rPr lang="es-ES_tradnl"/>
              <a:t>Vierte Ebene</a:t>
            </a:r>
          </a:p>
          <a:p>
            <a:pPr lvl="4"/>
            <a:r>
              <a:rPr lang="es-ES_tradnl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Mastertextformat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F588E9-7997-2DE0-9735-F4FB38D83536}"/>
              </a:ext>
            </a:extLst>
          </p:cNvPr>
          <p:cNvSpPr txBox="1">
            <a:spLocks/>
          </p:cNvSpPr>
          <p:nvPr userDrawn="1"/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defPPr>
              <a:defRPr lang="es-ES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4">
            <a:extLst>
              <a:ext uri="{FF2B5EF4-FFF2-40B4-BE49-F238E27FC236}">
                <a16:creationId xmlns:a16="http://schemas.microsoft.com/office/drawing/2014/main" id="{F7B8F0EE-2A49-A6E3-85E0-46F6EF47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EC905B1-FBF2-C8A9-C0A1-785FE8F941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087723-F9D9-E54B-AAA3-58CD6B41B82B}" type="datetimeFigureOut">
              <a:rPr lang="es-ES_tradnl" smtClean="0"/>
              <a:t>21/10/26</a:t>
            </a:fld>
            <a:endParaRPr lang="es-ES_tradnl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10F03672-2398-88BC-6D2F-BFF1A6B7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9417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7732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D1960569-0E8B-8DF6-3000-7D708183D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669" y="6516853"/>
            <a:ext cx="443621" cy="295882"/>
          </a:xfrm>
          <a:prstGeom prst="rect">
            <a:avLst/>
          </a:prstGeom>
          <a:noFill/>
        </p:spPr>
        <p:txBody>
          <a:bodyPr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>
                <a:solidFill>
                  <a:srgbClr val="0070C0"/>
                </a:solidFill>
              </a:rPr>
              <a:pPr/>
              <a:t>‹Nr.›</a:t>
            </a:fld>
            <a:endParaRPr lang="de-D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4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7732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Foliennummernplatzhalter 4">
            <a:extLst>
              <a:ext uri="{FF2B5EF4-FFF2-40B4-BE49-F238E27FC236}">
                <a16:creationId xmlns:a16="http://schemas.microsoft.com/office/drawing/2014/main" id="{AB645371-B5BC-1147-8789-C18D977C8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59953" y="6558222"/>
            <a:ext cx="672093" cy="248586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71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C6AE9D5-A683-4BC0-A338-D4BD1ACBC1C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B86F1264-2A72-7034-5524-89B3FF09D5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23688" y="6457950"/>
            <a:ext cx="395287" cy="325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273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175485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pic>
        <p:nvPicPr>
          <p:cNvPr id="7" name="Imagen 6" descr="Imagen que contiene señal, firmar, dibujo, reloj&#10;&#10;Descripción generada automáticamente">
            <a:extLst>
              <a:ext uri="{FF2B5EF4-FFF2-40B4-BE49-F238E27FC236}">
                <a16:creationId xmlns:a16="http://schemas.microsoft.com/office/drawing/2014/main" id="{264D92E4-D5E4-F543-8571-F2F7C07600C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667" y="473876"/>
            <a:ext cx="548733" cy="5462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D645771-80D3-0541-A5B9-D5475994B19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59" y="1129041"/>
            <a:ext cx="11157669" cy="393700"/>
          </a:xfrm>
          <a:prstGeom prst="rect">
            <a:avLst/>
          </a:prstGeom>
        </p:spPr>
      </p:pic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A92F93E4-A28B-8129-75BC-F772E8939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005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  <p:sldLayoutId id="2147483671" r:id="rId10"/>
    <p:sldLayoutId id="21474836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58117"/>
        </a:buClr>
        <a:buFont typeface="Arial" panose="020B0604020202020204" pitchFamily="34" charset="0"/>
        <a:buChar char="•"/>
        <a:defRPr sz="2400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58117"/>
        </a:buClr>
        <a:buFont typeface="Arial" panose="020B0604020202020204" pitchFamily="34" charset="0"/>
        <a:buChar char="–"/>
        <a:defRPr sz="2400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58117"/>
        </a:buClr>
        <a:buFont typeface="Arial" panose="020B0604020202020204" pitchFamily="34" charset="0"/>
        <a:buChar char="•"/>
        <a:defRPr sz="2400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58117"/>
        </a:buClr>
        <a:buFont typeface="Arial" panose="020B0604020202020204" pitchFamily="34" charset="0"/>
        <a:buChar char="–"/>
        <a:defRPr sz="2400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58117"/>
        </a:buClr>
        <a:buFont typeface="Arial" panose="020B0604020202020204" pitchFamily="34" charset="0"/>
        <a:buChar char="•"/>
        <a:defRPr sz="2400" kern="1200">
          <a:solidFill>
            <a:srgbClr val="006CB3"/>
          </a:solidFill>
          <a:latin typeface="Arial" panose="020B0604020202020204" pitchFamily="34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nzimmun.de/service/akademie/fortbildungskalend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E65FE-3DF1-1350-33B0-D8BB73485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EEFC4-0E66-34DD-0601-F93B3AEF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Sie finden </a:t>
            </a:r>
            <a:r>
              <a:rPr lang="x-none"/>
              <a:t>uns 202</a:t>
            </a:r>
            <a:r>
              <a:rPr lang="es-ES" dirty="0"/>
              <a:t>6</a:t>
            </a:r>
            <a:r>
              <a:rPr lang="x-none"/>
              <a:t> </a:t>
            </a:r>
            <a:r>
              <a:rPr lang="x-none" dirty="0"/>
              <a:t>auf </a:t>
            </a:r>
            <a:r>
              <a:rPr lang="x-none"/>
              <a:t>folgenden </a:t>
            </a:r>
            <a:r>
              <a:rPr lang="es-ES" dirty="0" err="1"/>
              <a:t>Events</a:t>
            </a:r>
            <a:endParaRPr lang="x-non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343196-2E42-35FC-96C1-5DABE7B26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28749"/>
            <a:ext cx="10972799" cy="501934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14. November – </a:t>
            </a: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MVZ GANZIMMUN – MAINZ</a:t>
            </a:r>
            <a:b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</a:b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Thema: </a:t>
            </a:r>
            <a:r>
              <a:rPr lang="de-DE" sz="1400" b="1" dirty="0">
                <a:solidFill>
                  <a:schemeClr val="tx1"/>
                </a:solidFill>
              </a:rPr>
              <a:t>"Zwei Organe, ein Dialog: Wie Darm und Gehirn Stress verarbeiten – Mikroimmuntherapie als Teil des integrativen Behandlungskonzepts" </a:t>
            </a:r>
            <a:endParaRPr lang="es-ES" sz="1400" b="1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400" dirty="0">
                <a:solidFill>
                  <a:srgbClr val="000000"/>
                </a:solidFill>
              </a:rPr>
              <a:t>Referentin: Dr. Ute Jachmann – Jahn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400" dirty="0">
                <a:solidFill>
                  <a:srgbClr val="000000"/>
                </a:solidFill>
              </a:rPr>
              <a:t>9:30 – 17:00 Uhr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400" dirty="0">
                <a:solidFill>
                  <a:srgbClr val="000000"/>
                </a:solidFill>
              </a:rPr>
              <a:t>Hier sind wir mit einem Stand vor Ort!</a:t>
            </a:r>
            <a:endParaRPr lang="x-none" sz="1400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1400" u="sng" dirty="0">
                <a:solidFill>
                  <a:srgbClr val="0000FF"/>
                </a:solidFill>
                <a:ea typeface="Times New Roman" panose="02020603050405020304" pitchFamily="18" charset="0"/>
                <a:hlinkClick r:id="rId2"/>
              </a:rPr>
              <a:t>https://www.ganzimmun.de/service/akademie/fortbildungskalender</a:t>
            </a:r>
            <a:endParaRPr lang="de-DE" sz="1400" u="sng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400" u="sng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400" u="sng" dirty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de-DE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20./21. November – </a:t>
            </a: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KICK OFF SEMINAR – Neue </a:t>
            </a:r>
            <a:r>
              <a:rPr lang="es-ES" sz="14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Perspektiven</a:t>
            </a: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 – </a:t>
            </a:r>
            <a:r>
              <a:rPr lang="es-ES" sz="14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Immunmedizin</a:t>
            </a: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 – </a:t>
            </a:r>
            <a:r>
              <a:rPr lang="es-ES" sz="14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Prävention</a:t>
            </a: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 – </a:t>
            </a:r>
            <a:r>
              <a:rPr lang="es-ES" sz="1400" b="1" dirty="0" err="1">
                <a:solidFill>
                  <a:srgbClr val="C00000"/>
                </a:solidFill>
                <a:ea typeface="Times New Roman" panose="02020603050405020304" pitchFamily="18" charset="0"/>
              </a:rPr>
              <a:t>Longevity</a:t>
            </a:r>
            <a:b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</a:br>
            <a: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 – Lab2Life – BAD GÖGGING</a:t>
            </a:r>
            <a:br>
              <a:rPr lang="es-ES" sz="1400" b="1" dirty="0">
                <a:solidFill>
                  <a:srgbClr val="C00000"/>
                </a:solidFill>
                <a:ea typeface="Times New Roman" panose="02020603050405020304" pitchFamily="18" charset="0"/>
              </a:rPr>
            </a:b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Thema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u.a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.: Das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Immunsystem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verstehen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regulieren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,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Gesundheit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erhalten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–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neue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Perspektiven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durch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die </a:t>
            </a:r>
            <a:r>
              <a:rPr lang="es-ES" sz="14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Mikroimmuntherapie</a:t>
            </a: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b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es-ES" sz="1400" i="1" dirty="0" err="1">
                <a:solidFill>
                  <a:schemeClr val="tx1"/>
                </a:solidFill>
              </a:rPr>
              <a:t>Referentin</a:t>
            </a:r>
            <a:r>
              <a:rPr lang="es-ES" sz="1400" i="1" dirty="0">
                <a:solidFill>
                  <a:schemeClr val="tx1"/>
                </a:solidFill>
              </a:rPr>
              <a:t>: Dr. Petra Blum</a:t>
            </a:r>
            <a:br>
              <a:rPr lang="es-ES" sz="1400" i="1" dirty="0">
                <a:solidFill>
                  <a:schemeClr val="tx1"/>
                </a:solidFill>
              </a:rPr>
            </a:br>
            <a:r>
              <a:rPr lang="es-ES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17:00 – 18:00 Uhr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1400" u="sng" dirty="0">
                <a:solidFill>
                  <a:srgbClr val="0000FF"/>
                </a:solidFill>
                <a:ea typeface="Times New Roman" panose="02020603050405020304" pitchFamily="18" charset="0"/>
              </a:rPr>
              <a:t>www.lab2life.com</a:t>
            </a:r>
          </a:p>
          <a:p>
            <a:pPr marL="0" indent="0">
              <a:buNone/>
            </a:pPr>
            <a:br>
              <a:rPr lang="de-DE" sz="1400" u="sng" dirty="0">
                <a:solidFill>
                  <a:srgbClr val="0000FF"/>
                </a:solidFill>
                <a:ea typeface="Times New Roman" panose="02020603050405020304" pitchFamily="18" charset="0"/>
              </a:rPr>
            </a:br>
            <a:endParaRPr lang="es-ES" sz="1300" b="1" dirty="0">
              <a:solidFill>
                <a:srgbClr val="AB0405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44939"/>
      </p:ext>
    </p:extLst>
  </p:cSld>
  <p:clrMapOvr>
    <a:masterClrMapping/>
  </p:clrMapOvr>
</p:sld>
</file>

<file path=ppt/theme/theme1.xml><?xml version="1.0" encoding="utf-8"?>
<a:theme xmlns:a="http://schemas.openxmlformats.org/drawingml/2006/main" name="2_MasterfolieMeGeMITLian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Macintosh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2_MasterfolieMeGeMITLiana</vt:lpstr>
      <vt:lpstr>Sie finden uns 2026 auf folgenden Events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Akupunktur &amp; Mikroimmuntherapie  Synergien sinnvoll für Ihren Therapieerfolg nutzen        </dc:title>
  <dc:creator>liana.gafton@3idi.org</dc:creator>
  <cp:lastModifiedBy>heike.seita@megemit.org</cp:lastModifiedBy>
  <cp:revision>42</cp:revision>
  <dcterms:created xsi:type="dcterms:W3CDTF">2025-02-10T10:08:51Z</dcterms:created>
  <dcterms:modified xsi:type="dcterms:W3CDTF">2026-10-22T14:07:37Z</dcterms:modified>
</cp:coreProperties>
</file>